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e77728c1f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e77728c1f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81dcdf7e3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81dcdf7e3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81dcdf7e3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81dcdf7e3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81dcdf7e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81dcdf7e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81dcdf7e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81dcdf7e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81dcdf7e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a81dcdf7e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a81dcdf7e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a81dcdf7e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81dcdf7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81dcdf7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>
            <p:ph type="ctrTitle"/>
          </p:nvPr>
        </p:nvSpPr>
        <p:spPr>
          <a:xfrm>
            <a:off x="729313" y="1322428"/>
            <a:ext cx="7688100" cy="1664700"/>
          </a:xfrm>
          <a:prstGeom prst="rect">
            <a:avLst/>
          </a:prstGeom>
          <a:effectLst>
            <a:outerShdw blurRad="142875" rotWithShape="0" algn="bl" dist="38100">
              <a:srgbClr val="00FF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Project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Website Kebun Binatang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9450" y="3648200"/>
            <a:ext cx="8104500" cy="706200"/>
          </a:xfrm>
          <a:prstGeom prst="rect">
            <a:avLst/>
          </a:prstGeom>
          <a:effectLst>
            <a:outerShdw blurRad="71438" rotWithShape="0" algn="bl" dist="28575">
              <a:srgbClr val="4A86E8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3F3F3"/>
                </a:solidFill>
              </a:rPr>
              <a:t>Oleh </a:t>
            </a:r>
            <a:r>
              <a:rPr b="1" lang="en" sz="1800">
                <a:solidFill>
                  <a:srgbClr val="F3F3F3"/>
                </a:solidFill>
              </a:rPr>
              <a:t>:</a:t>
            </a:r>
            <a:endParaRPr b="1" sz="18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</a:rPr>
              <a:t>Bryan Albert 				- 535180088 </a:t>
            </a:r>
            <a:endParaRPr b="1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</a:rPr>
              <a:t>Gregorius Andrew Winata 	- 535180091 </a:t>
            </a:r>
            <a:endParaRPr b="1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</a:rPr>
              <a:t>Jody Setiawan 				- 535180064 </a:t>
            </a:r>
            <a:endParaRPr b="1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Perubahan Setelah UTS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Perubahan UI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Page Park’s Info disebar menjadi “Entry” &amp; “Brisurs’s Map” pada nav-list “Information”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Tambahan page “Accomodation”, “News”, “Restaurant”, dan “Experience Schedule”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Peta dapat di-klik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Menggunakan Node.js &amp; Express untuk </a:t>
            </a:r>
            <a:r>
              <a:rPr i="1" lang="en"/>
              <a:t>back-end</a:t>
            </a:r>
            <a:r>
              <a:rPr lang="en"/>
              <a:t>-nya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Terhubung dengan MongoDB Atlas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Men-</a:t>
            </a:r>
            <a:r>
              <a:rPr i="1" lang="en"/>
              <a:t>Deploy </a:t>
            </a:r>
            <a:r>
              <a:rPr lang="en"/>
              <a:t>website menggunakan Heroku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7650" y="1775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Struktur Website</a:t>
            </a:r>
            <a:endParaRPr sz="5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50" y="503700"/>
            <a:ext cx="8823098" cy="46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727650" y="1775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Tampilan Home Page</a:t>
            </a:r>
            <a:r>
              <a:rPr lang="en" sz="5700"/>
              <a:t> </a:t>
            </a:r>
            <a:endParaRPr sz="5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Ver. Desktop</a:t>
            </a:r>
            <a:endParaRPr sz="5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494725"/>
            <a:ext cx="8582376" cy="4648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727650" y="1775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Tampilan Home Page </a:t>
            </a:r>
            <a:endParaRPr sz="5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Ver. Mobile</a:t>
            </a:r>
            <a:endParaRPr sz="8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90225"/>
            <a:ext cx="8582002" cy="4648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6450" y="490225"/>
            <a:ext cx="2137545" cy="464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Hasil Akhir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Github Link	: </a:t>
            </a:r>
            <a:r>
              <a:rPr lang="en" sz="1200">
                <a:solidFill>
                  <a:srgbClr val="0000FF"/>
                </a:solidFill>
              </a:rPr>
              <a:t>https://github.com/AW0091/Project-Website-Informasi-Pariwisata-Kebun-Binatang </a:t>
            </a:r>
            <a:endParaRPr sz="12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Website Link 	: </a:t>
            </a:r>
            <a:r>
              <a:rPr lang="en" sz="1200">
                <a:solidFill>
                  <a:srgbClr val="0000FF"/>
                </a:solidFill>
              </a:rPr>
              <a:t>https://brisurs-zoo-project.herokuapp.com/</a:t>
            </a:r>
            <a:endParaRPr sz="12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